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835ED-7177-CFC8-E625-6359B4AAC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CEF9E-1F48-4B7D-8D07-3591E77D4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E6004-5247-6B72-37F4-7E9E29B77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06C6D-1881-8FE5-EB4E-0C04F332B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C7404-8B1B-E4C2-F87F-9CCC11E5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071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3E218-53C5-AB89-D80E-8A4157CF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33F5E-B49D-F043-8BF6-7C26BD240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D9BE4-FA86-0196-9CCC-FE06EB5C5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AC96-4372-E666-831E-683CBF04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574CF-6D6F-59CE-6294-22CEDE49B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1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7DE0E2-0295-26E2-A29B-32087C9B9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BE751-DCB8-A515-D139-A3808A4A5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D1A11-F351-76F0-4985-9EF1E74F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E4C6A-DF26-2637-A224-0482B5E32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36670-5DAE-92F2-AF3C-1A6D80D7B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4E8B9-1B91-6943-1758-96DDD4673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2E165-09B8-5E4D-842B-F89405B1E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AB407-E45F-64FA-DEE7-A5C13201C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A995D-CD0D-6CA2-43F5-239106139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84100-0D4B-5C15-13A6-30033E42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7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1393F-EE3A-8248-3224-4BE7D2AF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C3221-3AEB-123F-18A3-CE003E350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06FA7-0455-79DF-8525-078AC172B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9208D-6DA8-D08B-088A-D427699D9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D2B84-9F4F-DF9A-A0F3-A1B9AB6D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65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6E98-EF8D-22C8-D6F4-B0A260833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9E6BE-4F7F-56F4-AB6E-41507DC06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788D2-F8A9-FEF5-6142-E89A4A1C1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EE486-3864-5862-8389-105DC4C2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E9910-74FB-AC08-9F59-A3466E5C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CDEC8-108D-22EF-8007-2F1BE744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38FFA-3725-4F15-8836-0193FE118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1125F-8E5B-30D5-F305-A0200419C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E80A-672E-BAAA-D882-4F8BE12F0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933282-5063-95B2-C105-6C7557095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6CC4D3-8AB4-B8DE-2A59-0B84E2CC52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9184B-A65A-4E20-EF8E-A620A373C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66297A-FC9F-E715-5AA6-7AE883E5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E4964-BB7F-CDFF-995D-11594B388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85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BA8A-C2BE-D480-EF55-A2875428A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2D997C-0778-3699-B994-8C554CB9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717F71-DE87-6362-31E9-95B9B25A5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BA693-A228-C85F-1BF8-A412B7DC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4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E24855-CF97-0A13-AE05-25A03C11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62C78-3F8E-689B-C2BD-3F0B0C6FE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8E522-67BB-803F-C7D3-5C9464DA3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7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81998-5C0D-2F98-3520-DB6F1E67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CAC2C-B5A5-2A7C-F917-D82575FED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B3F49-6489-6836-3A17-E8EAA0F96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96882-5B3A-FA8C-7555-A8A8BF58C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C10A-9F4B-A9C1-E489-295BCFBDF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0EB8D-E71C-E8DB-F178-ADE2E275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9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351D-AB7B-6AF9-D178-F2BBE6627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F59A61-D66C-C46D-A6BE-209686EDF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0BB14-6D70-8557-4129-06126DAFC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C4922-E223-23B9-520E-AF18368F6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32877-CDEB-3343-4A3C-27A4DCD1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2353F-DF92-B2AE-0D2C-B6A7C59D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4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C939EB-AACA-C533-B9A1-A9D3630A3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E3767-6D22-B289-A3CB-FB3BCFAB7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4E4BF-BD61-197E-85F0-29FCCD07D7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2AB7A-570F-4083-8A08-D06690FEDDAA}" type="datetimeFigureOut">
              <a:rPr lang="en-US" smtClean="0"/>
              <a:t>12/24/2023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8F991-0F48-4224-EDA2-6D0AB2DAE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8C375-2006-BB84-5E0F-12E7FAB2E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8D5FC-3AAE-4E7D-8DD4-D6701B208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03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DBDECC-B79B-D8A3-F0F5-729CD9214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1153"/>
            <a:ext cx="6183349" cy="52047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325C53-3657-A6EE-4AE4-C60519110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411" y="891153"/>
            <a:ext cx="6183349" cy="520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7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2E98D1B-0F78-4ECF-19EB-8977459FF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2738" y="838476"/>
            <a:ext cx="6802458" cy="5645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5FEE60-A38A-70DE-629C-73DEA4652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720" y="838477"/>
            <a:ext cx="6802457" cy="564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884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1</cp:revision>
  <dcterms:created xsi:type="dcterms:W3CDTF">2023-12-24T01:30:34Z</dcterms:created>
  <dcterms:modified xsi:type="dcterms:W3CDTF">2023-12-24T01:47:36Z</dcterms:modified>
</cp:coreProperties>
</file>

<file path=docProps/thumbnail.jpeg>
</file>